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057734-E71A-1815-A7E4-33122E7EB7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6DA731-7641-E82A-FF9A-46DB8C1ADED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4D380C8-974E-A385-FD47-8F3644DC617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02EDE8-9044-AC46-69C4-B2074697E0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CE92F78-C27B-0858-1F9A-C32DB195252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910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1327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11</cp:revision>
  <dcterms:created xsi:type="dcterms:W3CDTF">2022-05-03T18:33:00Z</dcterms:created>
  <dcterms:modified xsi:type="dcterms:W3CDTF">2023-10-17T18:52:59Z</dcterms:modified>
</cp:coreProperties>
</file>